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53d02db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53d02db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53d02db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953d02db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53d02d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53d02d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53d02db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53d02db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53d02db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53d02db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53d02dbd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53d02db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53d02db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53d02db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53d02db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53d02db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53d02db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53d02db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53d02db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53d02db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AmDcER3CJdIh4kknsuISnhJvwq_dgIWs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z5kHFPMlbJ8q60oPd-LC7XdmlHmM_ZUC/view" TargetMode="External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AmDcER3CJdIh4kknsuISnhJvwq_dgIWs/view" TargetMode="External"/><Relationship Id="rId5" Type="http://schemas.openxmlformats.org/officeDocument/2006/relationships/image" Target="../media/image2.jpg"/><Relationship Id="rId6" Type="http://schemas.openxmlformats.org/officeDocument/2006/relationships/hyperlink" Target="http://drive.google.com/file/d/1dkJv5RiZnEPDmD_-S0ZYzHGPKxyTMaBS/view" TargetMode="External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custom Target object </a:t>
            </a:r>
            <a:r>
              <a:rPr lang="en"/>
              <a:t>tracking</a:t>
            </a:r>
            <a:r>
              <a:rPr lang="en"/>
              <a:t> using SOTA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ART (a python library) to generate adversarial examples for the face verification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face verification model until it </a:t>
            </a:r>
            <a:r>
              <a:rPr lang="en"/>
              <a:t>is able to correctly classify both clean and adversarial examples with high accuracy.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to be conducted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augmentation while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cross-entropy with adversarial regularization (CEAR) as loss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8" y="0"/>
            <a:ext cx="8775825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4222450" y="445025"/>
            <a:ext cx="46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with YoLo-v7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-old video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-new video with detected objects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-maybe some metric</a:t>
            </a:r>
            <a:endParaRPr/>
          </a:p>
        </p:txBody>
      </p:sp>
      <p:pic>
        <p:nvPicPr>
          <p:cNvPr id="68" name="Google Shape;68;p15" title="CCTV_Ma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2275"/>
            <a:ext cx="3641650" cy="27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Obj_det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375" y="2412275"/>
            <a:ext cx="3641633" cy="27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extraction using retinaface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image of a frame with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extracted faces from the objects in the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line on how it does that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maybe 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point on detection of hard to detect faces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250" y="0"/>
            <a:ext cx="3981752" cy="301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325" y="2174270"/>
            <a:ext cx="3937599" cy="296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775" y="3139675"/>
            <a:ext cx="1435100" cy="17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5150" y="3139675"/>
            <a:ext cx="883925" cy="15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enhancement using SwinIR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is it needed?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one image side by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maybe metrics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825" y="1017726"/>
            <a:ext cx="5351173" cy="18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850" y="3064475"/>
            <a:ext cx="3403909" cy="19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verification / matching using ArcFace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Explain, we have a target object/ person and want to track that person.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the main video and the output video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maybe 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maybe wrong detection also - in challenges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550" y="-62375"/>
            <a:ext cx="2104250" cy="2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CCTV_Mall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348300"/>
            <a:ext cx="3726924" cy="27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Criminal_detected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075" y="2349489"/>
            <a:ext cx="3726925" cy="279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SOTA target object tracking by Adversarial training</a:t>
            </a:r>
            <a:endParaRPr/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775825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4222450" y="445025"/>
            <a:ext cx="46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</a:t>
            </a:r>
            <a:r>
              <a:rPr lang="en"/>
              <a:t>Pipeline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gradient sign attack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input- epsilons, pretrained_model, use_cuda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output - </a:t>
            </a:r>
            <a:r>
              <a:rPr lang="en"/>
              <a:t>perturbed_image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Goal: Add the least amount of perturbation to the input data to cause the desired misclassification.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5" y="2773300"/>
            <a:ext cx="7560399" cy="4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925" y="3233525"/>
            <a:ext cx="4846999" cy="1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